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Художественные промыслы Орловской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OLGA\Desktop\sovremennye_narodnye_promysly__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25" y="1628799"/>
            <a:ext cx="7514075" cy="48766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географии: Шимихина С.В.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из древнейших народных промыслов является изготовление глиняной игрушки. На Орловщине сохранилась живая традиция Чернышенской глиняной игрушки, названной так по деревне Чернышено Новосильского района. Окрестности деревни богаты разнообразными глинами: красными, белыми, синими. Есть среди них и те, которым приписывают лечебные свойства, а есть необычно вязкая, из которой издревле мужчины лепили посуду, а женщины делали игрушки и свистульки., из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птиц – кукушку.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OLGA\Desktop\glinjanaja_chernyshinskaja_igrushka_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3111858" cy="2592288"/>
          </a:xfrm>
          <a:prstGeom prst="rect">
            <a:avLst/>
          </a:prstGeom>
          <a:noFill/>
        </p:spPr>
      </p:pic>
      <p:pic>
        <p:nvPicPr>
          <p:cNvPr id="20483" name="Picture 3" descr="C:\Users\OLGA\Desktop\glinjanaja_chernyshinskaja_igrushka_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1914525" cy="2520280"/>
          </a:xfrm>
          <a:prstGeom prst="rect">
            <a:avLst/>
          </a:prstGeom>
          <a:noFill/>
        </p:spPr>
      </p:pic>
      <p:pic>
        <p:nvPicPr>
          <p:cNvPr id="20484" name="Picture 4" descr="C:\Users\OLGA\Desktop\glinjanaja_chernyshinskaja_igrushka_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645024"/>
            <a:ext cx="2724472" cy="215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Выберите из представленных разновидностей гармонь Орловской губернии: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а) тальянка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б) бологовка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в) ливенка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Далеко за пределами Орловской области известна гармошка «Ливенка» – один из изначальных вариантов русской ручной гармоники, простой и легкодоступный для музыканта. Ее возможности изумительно демонстрирует широкой публике ансамбль «Ливенские гармошки».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Изобретена ливенка была в 1830-1940 гг. для исполнения народных песен, в основном – плясовых. Традиционно на «ливенке» на правой клавиатуре располагались 15 кнопочек в один ряд, которые мастерились из перламутровых пуговичек, делавшихся в свою очередь из раковин моллюсков из реки Сосны.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OLGA\Desktop\livenskaja_garmoshka_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719370" cy="2376264"/>
          </a:xfrm>
          <a:prstGeom prst="rect">
            <a:avLst/>
          </a:prstGeom>
          <a:noFill/>
        </p:spPr>
      </p:pic>
      <p:pic>
        <p:nvPicPr>
          <p:cNvPr id="21507" name="Picture 3" descr="C:\Users\OLGA\Desktop\livenskaja_garmoshka_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0194"/>
            <a:ext cx="3528392" cy="226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LGA\Desktop\c5bdf80a81586b804eac4a42eee36cb5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698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Какой промысел в Орловском крае лидировал по числу занятых в нем людей?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а) ковроткачество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б) кружевоплетение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в) изготовление гармоний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6328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Мценское кружево одно из самых старинных на Руси. Еще в ХVIII веке помещица Протасова открыла под Мценском мануфактуру по производству кружева. Она пригласила из Бельгии двух учительниц, и те обучали местных девушек. Русские девушки учились с интересом, но перенимали иностранное искусство творчески. Очень скоро мотивы их плетения стали настолько уникальны, что во всем мире заговорили о русском кружеве. Это было самое крупное кружевное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России. Круглый год на коклюшках работали 1200 мастериц. Продукцию поставляли царскому двору, вывозили в Англию и Турцию.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LGA\Desktop\mcenskoe_kruzhevo_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2286000" cy="2230437"/>
          </a:xfrm>
          <a:prstGeom prst="rect">
            <a:avLst/>
          </a:prstGeom>
          <a:noFill/>
        </p:spPr>
      </p:pic>
      <p:pic>
        <p:nvPicPr>
          <p:cNvPr id="2051" name="Picture 3" descr="C:\Users\OLGA\Desktop\mcenskoe_kruzhevo_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2286000" cy="2134791"/>
          </a:xfrm>
          <a:prstGeom prst="rect">
            <a:avLst/>
          </a:prstGeom>
          <a:noFill/>
        </p:spPr>
      </p:pic>
      <p:pic>
        <p:nvPicPr>
          <p:cNvPr id="2052" name="Picture 4" descr="C:\Users\OLGA\Desktop\mcenskoe_kruzhevo_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717032"/>
            <a:ext cx="2286000" cy="2071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514705"/>
            <a:ext cx="81369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Назовите самую известную технику орловской вышивки: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русское шитье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списовое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канитель (золотом)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гладь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из характерных орловских ремесел является вышивка «Орловский спис». Корни этой вышивки уходят глубоко в старину в те времена, когда на территории Орловщины жило племя вятичей – язычников, которые одними из последних, лишь в XIV веке, уступили христианству. Границы распространения списа удивительно совпадают с ареалом проживания вятичей в Орловской области. Охранительный смысл древних образов долго сохранялся в обрядовых действах и сопутствующих им предметах. Изображения древних символов по-прежнему почитались знаками доброй магии.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OLGA\Desktop\orlovskij_spis_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2376264" cy="2376264"/>
          </a:xfrm>
          <a:prstGeom prst="rect">
            <a:avLst/>
          </a:prstGeom>
          <a:noFill/>
        </p:spPr>
      </p:pic>
      <p:pic>
        <p:nvPicPr>
          <p:cNvPr id="17411" name="Picture 3" descr="C:\Users\OLGA\Desktop\orlovskij_spis_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861048"/>
            <a:ext cx="2304256" cy="2304256"/>
          </a:xfrm>
          <a:prstGeom prst="rect">
            <a:avLst/>
          </a:prstGeom>
          <a:noFill/>
        </p:spPr>
      </p:pic>
      <p:pic>
        <p:nvPicPr>
          <p:cNvPr id="17412" name="Picture 4" descr="C:\Users\OLGA\Desktop\orlovskij_spis__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861048"/>
            <a:ext cx="2259682" cy="2259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 чего ткали ковры орловские мастерицы?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а) из хлопковой нити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б) из овечьей шерсти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в) из шелковой нити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734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Ковры в Орловской губернии ткали с середины 19 века в однодворческих селениях, но в начале 20 века ковроткачество распространилось повсеместно и превратилось из домашнего ремесла в промысел. В Малоархангельском, Ливенском, Кромском, Новодеревеньковском, Верховском, Залегощенском районах Орловской области традиции ковроткачества “жили” до 80-х годов 20 века.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Тканый ковёр был частью приданого богатой невесты, так как служил украшением свадебных саней. Такой ковер заказывали ткать опытным мастерицам заранее. Работа могла занять два месяца.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 невесты нередко продавала корову, чтобы купить ковёр.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качестве оплаты ткачихи брали не только деньги, но и волну (овечья шерсть) или прядёную шерсть.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OLGA\Desktop\8b128490babd00baf450ef3daa773c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3268447" cy="2016224"/>
          </a:xfrm>
          <a:prstGeom prst="rect">
            <a:avLst/>
          </a:prstGeom>
          <a:noFill/>
        </p:spPr>
      </p:pic>
      <p:pic>
        <p:nvPicPr>
          <p:cNvPr id="19459" name="Picture 3" descr="C:\Users\OLGA\Desktop\cb4d1332b545ab85b313b333c2d974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027808" cy="2564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Какую птицу лепили чернышенские игрушечники?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а) кукушку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б) домашнюю птицу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в) голубя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</TotalTime>
  <Words>457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Художественные промыслы Орловской области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Художественные промыслы Орловской области </dc:title>
  <dc:creator>OLGA</dc:creator>
  <cp:lastModifiedBy>OLGA</cp:lastModifiedBy>
  <cp:revision>19</cp:revision>
  <dcterms:created xsi:type="dcterms:W3CDTF">2024-10-15T16:51:37Z</dcterms:created>
  <dcterms:modified xsi:type="dcterms:W3CDTF">2024-10-16T17:53:21Z</dcterms:modified>
</cp:coreProperties>
</file>