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118072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«С голубого ручейка…»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7854696" cy="992552"/>
          </a:xfrm>
        </p:spPr>
        <p:txBody>
          <a:bodyPr/>
          <a:lstStyle/>
          <a:p>
            <a:pPr algn="l"/>
            <a:r>
              <a:rPr lang="ru-RU" dirty="0" smtClean="0"/>
              <a:t>Заочное путешествие к истоку реки Оки»</a:t>
            </a:r>
          </a:p>
          <a:p>
            <a:pPr algn="l"/>
            <a:r>
              <a:rPr lang="ru-RU" dirty="0" smtClean="0"/>
              <a:t>Учитель географии: Шимихина С.В.</a:t>
            </a:r>
            <a:endParaRPr lang="ru-RU" dirty="0"/>
          </a:p>
        </p:txBody>
      </p:sp>
      <p:pic>
        <p:nvPicPr>
          <p:cNvPr id="4" name="Рисунок 3" descr="C:\Users\OLGA\Desktop\468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274468" cy="33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01988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Река Ока – правый приток реки Волги. А берёт начало эта река  в Глазуновсом районе Орловской области.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dzeninfra.ru/get-zen_doc/3892121/pub_6141a9d6eb90b930a292b478_6141a9d83ca08b14bb8b7687/scale_24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18122"/>
            <a:ext cx="6264696" cy="42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46456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1996 года  исток Оки объявлен Памятником природы и парковой зоной. Площадь этого памятника природы – 269,8 га. Издали можно увидеть обелиск «Исток Оки».  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гранитной плите расположенной здесь– стихи Орловского поэта Б.И.Попова: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ocuments.infourok.ru/fcfe3a1d-a3f2-4418-a0fb-3c7e312bf928/0/image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2880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355976" y="3342519"/>
            <a:ext cx="38164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Путь мой трудный и долгий.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То он в горы, то с гор,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Довела я до Волги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Девять братьев, сестёр.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Довела, породнила,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Чтоб вовек не мелеть.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Если вместе мы – сила,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Нас нельзя одолеть.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конце 90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годов прошлого века были проведены работы по благоустройству территории парковой зоной истока Оки.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visit-orel.ru/media/uploads/2018/07/02/2_1_DknG8y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672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ocuments.infourok.ru/fcfe3a1d-a3f2-4418-a0fb-3c7e312bf928/0/image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35283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Исток Оки – составная часть перспективного туристического маршрута «Бирюзовое кольцо»  и является одним из чудес Орловщины.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ocuments.infourok.ru/fcfe3a1d-a3f2-4418-a0fb-3c7e312bf928/0/image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68296"/>
            <a:ext cx="4104456" cy="350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Историки считают, что когда-то в поречье Оки повсеместно селились фино-угорские племена. В переводе с  языков этих народов, название Оки происходит от «iokki», что обозначает реку.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OLGA\Desktop\3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832648" cy="4374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60% всей территории области относится к бассейну Оки, длина которой в пределах области 211 км.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OLGA\Desktop\38g685s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77" y="1916832"/>
            <a:ext cx="7624847" cy="428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OLGA\Desktop\6f54d804lbc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854619" cy="43909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6926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Давайте сохраним исток реки!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122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«С голубого ручейка…»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 голубого ручейка…»</dc:title>
  <dc:creator>OLGA</dc:creator>
  <cp:lastModifiedBy>OLGA</cp:lastModifiedBy>
  <cp:revision>10</cp:revision>
  <dcterms:created xsi:type="dcterms:W3CDTF">2024-10-16T18:23:55Z</dcterms:created>
  <dcterms:modified xsi:type="dcterms:W3CDTF">2024-10-16T19:07:13Z</dcterms:modified>
</cp:coreProperties>
</file>