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Tahoma </vt:lpstr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Admin</cp:lastModifiedBy>
  <cp:revision>47</cp:revision>
  <dcterms:created xsi:type="dcterms:W3CDTF">2024-05-20T08:27:15Z</dcterms:created>
  <dcterms:modified xsi:type="dcterms:W3CDTF">2025-05-26T07:25:44Z</dcterms:modified>
</cp:coreProperties>
</file>